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8" r:id="rId2"/>
    <p:sldId id="260" r:id="rId3"/>
    <p:sldId id="261" r:id="rId4"/>
    <p:sldId id="262" r:id="rId5"/>
    <p:sldId id="264" r:id="rId6"/>
    <p:sldId id="265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ndrés Palma Suárez" userId="1c100c5bbd6d268c" providerId="LiveId" clId="{2CBF5D0E-B99A-49A5-BC50-58CA57B29F21}"/>
    <pc:docChg chg="undo custSel modSld">
      <pc:chgData name="Carlos Andrés Palma Suárez" userId="1c100c5bbd6d268c" providerId="LiveId" clId="{2CBF5D0E-B99A-49A5-BC50-58CA57B29F21}" dt="2022-06-21T23:48:35.731" v="147" actId="1035"/>
      <pc:docMkLst>
        <pc:docMk/>
      </pc:docMkLst>
      <pc:sldChg chg="modSp mod">
        <pc:chgData name="Carlos Andrés Palma Suárez" userId="1c100c5bbd6d268c" providerId="LiveId" clId="{2CBF5D0E-B99A-49A5-BC50-58CA57B29F21}" dt="2022-06-21T23:48:35.731" v="147" actId="1035"/>
        <pc:sldMkLst>
          <pc:docMk/>
          <pc:sldMk cId="2545859942" sldId="263"/>
        </pc:sldMkLst>
        <pc:graphicFrameChg chg="mod modGraphic">
          <ac:chgData name="Carlos Andrés Palma Suárez" userId="1c100c5bbd6d268c" providerId="LiveId" clId="{2CBF5D0E-B99A-49A5-BC50-58CA57B29F21}" dt="2022-06-21T23:48:35.731" v="147" actId="1035"/>
          <ac:graphicFrameMkLst>
            <pc:docMk/>
            <pc:sldMk cId="2545859942" sldId="263"/>
            <ac:graphicFrameMk id="23" creationId="{453C8DAD-1605-4B14-80CA-A1D7727102E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761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84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8640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2191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164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3671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8161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1713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136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797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009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368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4215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901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268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100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29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CDF6C-6D67-4E24-9367-4665C44372A7}" type="datetimeFigureOut">
              <a:rPr lang="es-CO" smtClean="0"/>
              <a:t>21/06/2022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EFF9B-8BB7-493E-8F8E-BF548CAAB46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4717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2AC76-91E8-4ADB-8395-6E1E8D4655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PROGRAMACIÓN EN JAVA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A9B7BE-9F0C-4159-B657-40BFD67EF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Ciclo 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24970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C2B6586-F0FE-4416-B74E-92A76CC6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33" y="380011"/>
            <a:ext cx="10788736" cy="609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33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BC15F-02DE-4F1D-B0DE-A05038B6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REPRESENTANDO LOS OBJETOS DEL MUNDO</a:t>
            </a:r>
            <a:endParaRPr lang="es-CO" dirty="0"/>
          </a:p>
        </p:txBody>
      </p:sp>
      <p:pic>
        <p:nvPicPr>
          <p:cNvPr id="2050" name="Picture 2" descr="30+ Neo (The Matrix) Fondos de pantalla HD y Fondos de Escritorio">
            <a:extLst>
              <a:ext uri="{FF2B5EF4-FFF2-40B4-BE49-F238E27FC236}">
                <a16:creationId xmlns:a16="http://schemas.microsoft.com/office/drawing/2014/main" id="{3D424B35-AC18-4F03-89A2-2E218FEB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33" y="1674420"/>
            <a:ext cx="9238358" cy="48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52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BC15F-02DE-4F1D-B0DE-A05038B6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REPRESENTANDO LOS OBJETOS DEL MUNDO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0B3FDD-3050-44E4-A189-F470BEB6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3603172" cy="4539549"/>
          </a:xfrm>
        </p:spPr>
        <p:txBody>
          <a:bodyPr/>
          <a:lstStyle/>
          <a:p>
            <a:r>
              <a:rPr lang="es-ES" dirty="0"/>
              <a:t>Morral</a:t>
            </a:r>
          </a:p>
        </p:txBody>
      </p:sp>
      <p:pic>
        <p:nvPicPr>
          <p:cNvPr id="3074" name="Picture 2" descr="Morral Ecofriendly Tracer 4 - Totto - Totto Col Mobile">
            <a:extLst>
              <a:ext uri="{FF2B5EF4-FFF2-40B4-BE49-F238E27FC236}">
                <a16:creationId xmlns:a16="http://schemas.microsoft.com/office/drawing/2014/main" id="{B911C0E8-0971-4AAF-984B-E6BF40D19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5730" r="14040" b="3289"/>
          <a:stretch/>
        </p:blipFill>
        <p:spPr bwMode="auto">
          <a:xfrm>
            <a:off x="1531917" y="2576945"/>
            <a:ext cx="2493817" cy="341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80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BC15F-02DE-4F1D-B0DE-A05038B6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REPRESENTANDO LOS OBJETOS DEL MUNDO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0B3FDD-3050-44E4-A189-F470BEB6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3603172" cy="4539549"/>
          </a:xfrm>
        </p:spPr>
        <p:txBody>
          <a:bodyPr/>
          <a:lstStyle/>
          <a:p>
            <a:r>
              <a:rPr lang="es-ES" dirty="0"/>
              <a:t>Morral</a:t>
            </a:r>
          </a:p>
        </p:txBody>
      </p:sp>
      <p:pic>
        <p:nvPicPr>
          <p:cNvPr id="3074" name="Picture 2" descr="Morral Ecofriendly Tracer 4 - Totto - Totto Col Mobile">
            <a:extLst>
              <a:ext uri="{FF2B5EF4-FFF2-40B4-BE49-F238E27FC236}">
                <a16:creationId xmlns:a16="http://schemas.microsoft.com/office/drawing/2014/main" id="{B911C0E8-0971-4AAF-984B-E6BF40D19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5730" r="14040" b="3289"/>
          <a:stretch/>
        </p:blipFill>
        <p:spPr bwMode="auto">
          <a:xfrm>
            <a:off x="1531917" y="2576945"/>
            <a:ext cx="2493817" cy="341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a 5">
            <a:extLst>
              <a:ext uri="{FF2B5EF4-FFF2-40B4-BE49-F238E27FC236}">
                <a16:creationId xmlns:a16="http://schemas.microsoft.com/office/drawing/2014/main" id="{1FCD9FC5-EC34-4225-851E-88F3EE75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258421"/>
              </p:ext>
            </p:extLst>
          </p:nvPr>
        </p:nvGraphicFramePr>
        <p:xfrm>
          <a:off x="4441371" y="2471217"/>
          <a:ext cx="6739846" cy="3623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23">
                  <a:extLst>
                    <a:ext uri="{9D8B030D-6E8A-4147-A177-3AD203B41FA5}">
                      <a16:colId xmlns:a16="http://schemas.microsoft.com/office/drawing/2014/main" val="3629972640"/>
                    </a:ext>
                  </a:extLst>
                </a:gridCol>
                <a:gridCol w="3369923">
                  <a:extLst>
                    <a:ext uri="{9D8B030D-6E8A-4147-A177-3AD203B41FA5}">
                      <a16:colId xmlns:a16="http://schemas.microsoft.com/office/drawing/2014/main" val="1899447981"/>
                    </a:ext>
                  </a:extLst>
                </a:gridCol>
              </a:tblGrid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Característica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Valor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08001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Azul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86575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Tamaño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Grande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179537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Altura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60 cm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929804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Cantidad de bolsillos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7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87243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Material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Plástico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49929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Precio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$ 150,000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78575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Tiene </a:t>
                      </a:r>
                      <a:r>
                        <a:rPr lang="es-ES" dirty="0" err="1"/>
                        <a:t>portalaptop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46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66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BC15F-02DE-4F1D-B0DE-A05038B6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REPRESENTANDO LOS OBJETOS DEL MUNDO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0B3FDD-3050-44E4-A189-F470BEB6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3603172" cy="4539549"/>
          </a:xfrm>
        </p:spPr>
        <p:txBody>
          <a:bodyPr/>
          <a:lstStyle/>
          <a:p>
            <a:r>
              <a:rPr lang="es-ES" dirty="0"/>
              <a:t>Morral</a:t>
            </a:r>
          </a:p>
        </p:txBody>
      </p:sp>
      <p:graphicFrame>
        <p:nvGraphicFramePr>
          <p:cNvPr id="4" name="Tabla 5">
            <a:extLst>
              <a:ext uri="{FF2B5EF4-FFF2-40B4-BE49-F238E27FC236}">
                <a16:creationId xmlns:a16="http://schemas.microsoft.com/office/drawing/2014/main" id="{1FCD9FC5-EC34-4225-851E-88F3EE75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371764"/>
              </p:ext>
            </p:extLst>
          </p:nvPr>
        </p:nvGraphicFramePr>
        <p:xfrm>
          <a:off x="4441371" y="2471217"/>
          <a:ext cx="6739846" cy="3623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9923">
                  <a:extLst>
                    <a:ext uri="{9D8B030D-6E8A-4147-A177-3AD203B41FA5}">
                      <a16:colId xmlns:a16="http://schemas.microsoft.com/office/drawing/2014/main" val="3629972640"/>
                    </a:ext>
                  </a:extLst>
                </a:gridCol>
                <a:gridCol w="3369923">
                  <a:extLst>
                    <a:ext uri="{9D8B030D-6E8A-4147-A177-3AD203B41FA5}">
                      <a16:colId xmlns:a16="http://schemas.microsoft.com/office/drawing/2014/main" val="1899447981"/>
                    </a:ext>
                  </a:extLst>
                </a:gridCol>
              </a:tblGrid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Característica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Valor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08001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Color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Café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86575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Tamaño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Pequeño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179537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Altura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25 cm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929804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Cantidad de bolsillos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287243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Material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Cuero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149929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Precio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$ 135,000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978575"/>
                  </a:ext>
                </a:extLst>
              </a:tr>
              <a:tr h="452959">
                <a:tc>
                  <a:txBody>
                    <a:bodyPr/>
                    <a:lstStyle/>
                    <a:p>
                      <a:r>
                        <a:rPr lang="es-ES" dirty="0"/>
                        <a:t>Tiene </a:t>
                      </a:r>
                      <a:r>
                        <a:rPr lang="es-ES" dirty="0" err="1"/>
                        <a:t>portalaptop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No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462106"/>
                  </a:ext>
                </a:extLst>
              </a:tr>
            </a:tbl>
          </a:graphicData>
        </a:graphic>
      </p:graphicFrame>
      <p:pic>
        <p:nvPicPr>
          <p:cNvPr id="4098" name="Picture 2" descr="Morral para mujer marca Via Spring, color café - Springstep.com">
            <a:extLst>
              <a:ext uri="{FF2B5EF4-FFF2-40B4-BE49-F238E27FC236}">
                <a16:creationId xmlns:a16="http://schemas.microsoft.com/office/drawing/2014/main" id="{CFBD163C-7100-462F-BB18-156773154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6" t="14718" r="15945" b="14632"/>
          <a:stretch/>
        </p:blipFill>
        <p:spPr bwMode="auto">
          <a:xfrm>
            <a:off x="1010783" y="2636836"/>
            <a:ext cx="2985786" cy="329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52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BC15F-02DE-4F1D-B0DE-A05038B6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REPRESENTANDO LOS OBJETOS DEL MUNDO</a:t>
            </a:r>
            <a:endParaRPr lang="es-CO" dirty="0"/>
          </a:p>
        </p:txBody>
      </p:sp>
      <p:pic>
        <p:nvPicPr>
          <p:cNvPr id="6" name="Picture 2" descr="30+ Neo (The Matrix) Fondos de pantalla HD y Fondos de Escritorio">
            <a:extLst>
              <a:ext uri="{FF2B5EF4-FFF2-40B4-BE49-F238E27FC236}">
                <a16:creationId xmlns:a16="http://schemas.microsoft.com/office/drawing/2014/main" id="{D56F81A1-A460-42FC-87BB-91D41A551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678" y="1852911"/>
            <a:ext cx="8426429" cy="438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lustración de Libro De Colorear Para Los Niños Vector Morral De La Escuela  y más Vectores Libres de Derechos de Arte - iStock">
            <a:extLst>
              <a:ext uri="{FF2B5EF4-FFF2-40B4-BE49-F238E27FC236}">
                <a16:creationId xmlns:a16="http://schemas.microsoft.com/office/drawing/2014/main" id="{B54F84D8-E07C-4656-9D09-0F37B5B33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43" y="1852911"/>
            <a:ext cx="1355049" cy="135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rral impermeable rosado zenit 19200 | Falabella.com">
            <a:extLst>
              <a:ext uri="{FF2B5EF4-FFF2-40B4-BE49-F238E27FC236}">
                <a16:creationId xmlns:a16="http://schemas.microsoft.com/office/drawing/2014/main" id="{6911DCD1-EBDD-4F57-A641-5A29684A0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543" y="4381311"/>
            <a:ext cx="1315401" cy="131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didas Morral Mediano 3 Rayas Power - Negro | adidas Colombia">
            <a:extLst>
              <a:ext uri="{FF2B5EF4-FFF2-40B4-BE49-F238E27FC236}">
                <a16:creationId xmlns:a16="http://schemas.microsoft.com/office/drawing/2014/main" id="{A7F98607-2AA3-45CC-A671-FD6E84772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35" y="2097088"/>
            <a:ext cx="1624849" cy="162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orral Ecofriendly Tracer 4 - Totto - Totto Col Mobile">
            <a:extLst>
              <a:ext uri="{FF2B5EF4-FFF2-40B4-BE49-F238E27FC236}">
                <a16:creationId xmlns:a16="http://schemas.microsoft.com/office/drawing/2014/main" id="{3973E056-622D-497D-9C2D-9C325B9CB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6" t="5730" r="14040" b="3289"/>
          <a:stretch/>
        </p:blipFill>
        <p:spPr bwMode="auto">
          <a:xfrm>
            <a:off x="6289484" y="4564191"/>
            <a:ext cx="1080613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orral para mujer marca Via Spring, color café - Springstep.com">
            <a:extLst>
              <a:ext uri="{FF2B5EF4-FFF2-40B4-BE49-F238E27FC236}">
                <a16:creationId xmlns:a16="http://schemas.microsoft.com/office/drawing/2014/main" id="{604057FD-9672-48F9-B8CB-8587C1AD8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6" t="14718" r="15945" b="14632"/>
          <a:stretch/>
        </p:blipFill>
        <p:spPr bwMode="auto">
          <a:xfrm>
            <a:off x="9788337" y="3362225"/>
            <a:ext cx="1340861" cy="147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A7397DD-51D8-416C-B825-99F9FA496250}"/>
              </a:ext>
            </a:extLst>
          </p:cNvPr>
          <p:cNvCxnSpPr>
            <a:stCxn id="6146" idx="3"/>
          </p:cNvCxnSpPr>
          <p:nvPr/>
        </p:nvCxnSpPr>
        <p:spPr>
          <a:xfrm>
            <a:off x="2145792" y="2530436"/>
            <a:ext cx="2518843" cy="379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2C2BF63-2889-402C-BC59-117012FE16C4}"/>
              </a:ext>
            </a:extLst>
          </p:cNvPr>
          <p:cNvCxnSpPr>
            <a:cxnSpLocks/>
            <a:stCxn id="6146" idx="3"/>
          </p:cNvCxnSpPr>
          <p:nvPr/>
        </p:nvCxnSpPr>
        <p:spPr>
          <a:xfrm>
            <a:off x="2145792" y="2530436"/>
            <a:ext cx="1725451" cy="1850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8413A9D-48E7-4274-8973-032385E4DD15}"/>
              </a:ext>
            </a:extLst>
          </p:cNvPr>
          <p:cNvCxnSpPr>
            <a:cxnSpLocks/>
            <a:stCxn id="6146" idx="3"/>
          </p:cNvCxnSpPr>
          <p:nvPr/>
        </p:nvCxnSpPr>
        <p:spPr>
          <a:xfrm>
            <a:off x="2145792" y="2530436"/>
            <a:ext cx="4143692" cy="23103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FBB6E46-4F5E-477F-A90F-73CFC0F454BB}"/>
              </a:ext>
            </a:extLst>
          </p:cNvPr>
          <p:cNvCxnSpPr>
            <a:cxnSpLocks/>
            <a:stCxn id="6146" idx="3"/>
          </p:cNvCxnSpPr>
          <p:nvPr/>
        </p:nvCxnSpPr>
        <p:spPr>
          <a:xfrm>
            <a:off x="2145792" y="2530436"/>
            <a:ext cx="7642545" cy="18910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5">
            <a:extLst>
              <a:ext uri="{FF2B5EF4-FFF2-40B4-BE49-F238E27FC236}">
                <a16:creationId xmlns:a16="http://schemas.microsoft.com/office/drawing/2014/main" id="{453C8DAD-1605-4B14-80CA-A1D772710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851635"/>
              </p:ext>
            </p:extLst>
          </p:nvPr>
        </p:nvGraphicFramePr>
        <p:xfrm>
          <a:off x="293934" y="3603517"/>
          <a:ext cx="2505813" cy="2793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5813">
                  <a:extLst>
                    <a:ext uri="{9D8B030D-6E8A-4147-A177-3AD203B41FA5}">
                      <a16:colId xmlns:a16="http://schemas.microsoft.com/office/drawing/2014/main" val="3629972640"/>
                    </a:ext>
                  </a:extLst>
                </a:gridCol>
              </a:tblGrid>
              <a:tr h="416256">
                <a:tc>
                  <a:txBody>
                    <a:bodyPr/>
                    <a:lstStyle/>
                    <a:p>
                      <a:r>
                        <a:rPr lang="es-ES" sz="1600" dirty="0"/>
                        <a:t>Morral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08001"/>
                  </a:ext>
                </a:extLst>
              </a:tr>
              <a:tr h="1652602">
                <a:tc>
                  <a:txBody>
                    <a:bodyPr/>
                    <a:lstStyle/>
                    <a:p>
                      <a:r>
                        <a:rPr lang="es-ES" sz="1600" dirty="0"/>
                        <a:t>color: </a:t>
                      </a:r>
                      <a:r>
                        <a:rPr lang="es-ES" sz="1600" dirty="0" err="1"/>
                        <a:t>String</a:t>
                      </a:r>
                      <a:endParaRPr lang="es-E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tamaño: </a:t>
                      </a:r>
                      <a:r>
                        <a:rPr lang="es-ES" sz="1600" dirty="0" err="1"/>
                        <a:t>String</a:t>
                      </a:r>
                      <a:endParaRPr lang="es-CO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altura: </a:t>
                      </a:r>
                      <a:r>
                        <a:rPr lang="es-ES" sz="1600" dirty="0" err="1"/>
                        <a:t>int</a:t>
                      </a:r>
                      <a:endParaRPr lang="es-CO" sz="1600" dirty="0"/>
                    </a:p>
                    <a:p>
                      <a:r>
                        <a:rPr lang="es-CO" sz="1600" dirty="0" err="1"/>
                        <a:t>cantBolsillos</a:t>
                      </a:r>
                      <a:r>
                        <a:rPr lang="es-CO" sz="1600" dirty="0"/>
                        <a:t>: </a:t>
                      </a:r>
                      <a:r>
                        <a:rPr lang="es-CO" sz="1600" dirty="0" err="1"/>
                        <a:t>int</a:t>
                      </a:r>
                      <a:endParaRPr lang="es-CO" sz="1600" dirty="0"/>
                    </a:p>
                    <a:p>
                      <a:r>
                        <a:rPr lang="es-CO" sz="1600" dirty="0"/>
                        <a:t>material: </a:t>
                      </a:r>
                      <a:r>
                        <a:rPr lang="es-CO" sz="1600" dirty="0" err="1"/>
                        <a:t>String</a:t>
                      </a:r>
                      <a:endParaRPr lang="es-CO" sz="1600" dirty="0"/>
                    </a:p>
                    <a:p>
                      <a:r>
                        <a:rPr lang="es-CO" sz="1600" dirty="0"/>
                        <a:t>precio: </a:t>
                      </a:r>
                      <a:r>
                        <a:rPr lang="es-CO" sz="1600" dirty="0" err="1"/>
                        <a:t>double</a:t>
                      </a:r>
                      <a:endParaRPr lang="es-CO" sz="1600" dirty="0"/>
                    </a:p>
                    <a:p>
                      <a:r>
                        <a:rPr lang="es-CO" sz="1600" dirty="0" err="1"/>
                        <a:t>tienePortalaptop</a:t>
                      </a:r>
                      <a:r>
                        <a:rPr lang="es-CO" sz="1600" dirty="0"/>
                        <a:t>: </a:t>
                      </a:r>
                      <a:r>
                        <a:rPr lang="es-CO" sz="1600" dirty="0" err="1"/>
                        <a:t>boolean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686575"/>
                  </a:ext>
                </a:extLst>
              </a:tr>
              <a:tr h="416256">
                <a:tc>
                  <a:txBody>
                    <a:bodyPr/>
                    <a:lstStyle/>
                    <a:p>
                      <a:r>
                        <a:rPr lang="es-CO" sz="1600" dirty="0" err="1"/>
                        <a:t>cargarObjetos</a:t>
                      </a:r>
                      <a:r>
                        <a:rPr lang="es-CO" sz="1600" dirty="0"/>
                        <a:t>(): </a:t>
                      </a:r>
                      <a:r>
                        <a:rPr lang="es-CO" sz="1600" dirty="0" err="1"/>
                        <a:t>void</a:t>
                      </a:r>
                      <a:endParaRPr lang="es-CO" sz="1600" dirty="0"/>
                    </a:p>
                    <a:p>
                      <a:r>
                        <a:rPr lang="es-CO" sz="1600" dirty="0" err="1"/>
                        <a:t>desocuparMorral</a:t>
                      </a:r>
                      <a:r>
                        <a:rPr lang="es-CO" sz="1600" dirty="0"/>
                        <a:t>(): </a:t>
                      </a:r>
                      <a:r>
                        <a:rPr lang="es-CO" sz="1600" dirty="0" err="1"/>
                        <a:t>void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462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859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1458</TotalTime>
  <Words>103</Words>
  <Application>Microsoft Office PowerPoint</Application>
  <PresentationFormat>Panorámica</PresentationFormat>
  <Paragraphs>52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Circuito</vt:lpstr>
      <vt:lpstr>PROGRAMACIÓN EN JAVA</vt:lpstr>
      <vt:lpstr>Presentación de PowerPoint</vt:lpstr>
      <vt:lpstr>REPRESENTANDO LOS OBJETOS DEL MUNDO</vt:lpstr>
      <vt:lpstr>REPRESENTANDO LOS OBJETOS DEL MUNDO</vt:lpstr>
      <vt:lpstr>REPRESENTANDO LOS OBJETOS DEL MUNDO</vt:lpstr>
      <vt:lpstr>REPRESENTANDO LOS OBJETOS DEL MUNDO</vt:lpstr>
      <vt:lpstr>REPRESENTANDO LOS OBJETOS DEL MUNDO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EN JAVA</dc:title>
  <dc:creator>Carlos Andrés Palma Suárez</dc:creator>
  <cp:lastModifiedBy>Carlos Andrés Palma Suárez</cp:lastModifiedBy>
  <cp:revision>10</cp:revision>
  <dcterms:created xsi:type="dcterms:W3CDTF">2022-06-12T23:29:21Z</dcterms:created>
  <dcterms:modified xsi:type="dcterms:W3CDTF">2022-06-22T03:19:38Z</dcterms:modified>
</cp:coreProperties>
</file>